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1"/>
  </p:notesMasterIdLst>
  <p:sldIdLst>
    <p:sldId id="347" r:id="rId3"/>
    <p:sldId id="350" r:id="rId4"/>
    <p:sldId id="296" r:id="rId5"/>
    <p:sldId id="351" r:id="rId6"/>
    <p:sldId id="352" r:id="rId7"/>
    <p:sldId id="345" r:id="rId8"/>
    <p:sldId id="355" r:id="rId9"/>
    <p:sldId id="34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Grammar Focus (3a-3c)</a:t>
            </a:r>
            <a:endParaRPr lang="zh-CN" altLang="en-US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69408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一、根据中文意思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完成英语句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大象是陆地上最重的动物。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elephant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猎豹是所有野生动物中跑得最快的。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cheetah runs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wild animals.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词典对英语学习者来说是最有用的工具之一。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dictionary is one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 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English learners.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227028" y="2207140"/>
            <a:ext cx="429636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heaviest       animal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298947" y="3305382"/>
            <a:ext cx="461857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fastest      of/among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997589" y="4400727"/>
            <a:ext cx="594585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most           useful         tools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8046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这个科学实验是我们班里最有趣的活动。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science experiment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 _________ _________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our class.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太平洋是地球上最大的海洋。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Pacific Ocean 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ocean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Earth.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57877" y="1534237"/>
            <a:ext cx="615104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most      interesting     activity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74298" y="3181969"/>
            <a:ext cx="36935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biggest/largest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6841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.Pandas are the cutest animals in the world.(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pandas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animals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world?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.Does that butterfly have the most colorful wings?(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作肯定回答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.Ginkgo trees first appeared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over 200 million years ago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ginkgo trees first appear?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old ginkgo tree in the Zhongnan Mountains in Shaanxi Province is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over 1,400 years old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old ginkgo tree in the Zhongnan Mountains in Shaanxi Province?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61230" y="1328754"/>
            <a:ext cx="7232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58542" y="1328754"/>
            <a:ext cx="262443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cutest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33149" y="2427524"/>
            <a:ext cx="462427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Yes                   it              does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1230" y="3526294"/>
            <a:ext cx="266611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did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1230" y="5239315"/>
            <a:ext cx="223971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old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23361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阅读下面短文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在空白处填入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个适当的单词或括号内单词的正确形式。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Butterfly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Garden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our school garden, there is a butterfly that is 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._____________(popular) among students.It is called the Monarch butterfly(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帝王蝶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).This butterfly is truly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._____________(amaze)!Its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._____________(wing) are bright orange with black lines and white dots, making it look like a beautiful piece of art flying in the air.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60273" y="3435973"/>
            <a:ext cx="242726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most popular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798736" y="4003885"/>
            <a:ext cx="139814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amazing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269456" y="4576478"/>
            <a:ext cx="10422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wings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04753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students like to take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walk in the garden just to see it.Some even bring their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tool) to draw or take photos of it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Monarch butterfly is not only beautiful but also strong.It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(weigh) very little, yet it can fly long distances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getting tired.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5175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._____________(actual), this butterfly has a special ability.It can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._____________(appear) out of nowhere and surprise you.Sometimes, when you least expect it, a Monarch butterfly will flutter by(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翩翩飞舞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making your day a little brighter.Without this lovely creature, our garden would not be so lively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 colorful.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096000" y="504753"/>
            <a:ext cx="343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851453" y="1087620"/>
            <a:ext cx="8819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tools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947437" y="1629270"/>
            <a:ext cx="12009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weighs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28218" y="2228485"/>
            <a:ext cx="12811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without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15786" y="3307271"/>
            <a:ext cx="1778051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Actually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78096" y="3831253"/>
            <a:ext cx="11400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appear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904811" y="5562965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23913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504</TotalTime>
  <Words>332</Words>
  <Application>Microsoft Office PowerPoint</Application>
  <PresentationFormat>宽屏</PresentationFormat>
  <Paragraphs>55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71</cp:revision>
  <dcterms:created xsi:type="dcterms:W3CDTF">2021-07-19T03:09:34Z</dcterms:created>
  <dcterms:modified xsi:type="dcterms:W3CDTF">2025-09-15T06:19:23Z</dcterms:modified>
</cp:coreProperties>
</file>